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fonctions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4CCDD67-7B36-E79A-FDA1-4668268926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421" y="19326"/>
            <a:ext cx="9423400" cy="1325563"/>
          </a:xfrm>
        </p:spPr>
        <p:txBody>
          <a:bodyPr>
            <a:normAutofit/>
          </a:bodyPr>
          <a:lstStyle/>
          <a:p>
            <a:r>
              <a:rPr lang="fr-FR" sz="4000" b="1" dirty="0"/>
              <a:t>Quelle est la fonction du groupe souligné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Nous </a:t>
            </a: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rigolions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avec nos copains.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CBF250B-8D7A-BF0A-6B4C-18F24E63A7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552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Nous </a:t>
            </a: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rigolions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avec nos copains.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 descr="Une image contenant roue&#10;&#10;Description générée automatiquement">
            <a:extLst>
              <a:ext uri="{FF2B5EF4-FFF2-40B4-BE49-F238E27FC236}">
                <a16:creationId xmlns:a16="http://schemas.microsoft.com/office/drawing/2014/main" id="{49B8C96F-17D7-41DC-8D6B-1F0864FAD0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881" y="3429000"/>
            <a:ext cx="896967" cy="89696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420C613-A57F-B123-CB31-9D08E1F0C2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704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421" y="19326"/>
            <a:ext cx="9423400" cy="1325563"/>
          </a:xfrm>
        </p:spPr>
        <p:txBody>
          <a:bodyPr>
            <a:normAutofit/>
          </a:bodyPr>
          <a:lstStyle/>
          <a:p>
            <a:r>
              <a:rPr lang="fr-FR" sz="4000" b="1" dirty="0"/>
              <a:t>Quelle est la fonction du groupe souligné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Dans la cour de récréation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les fillettes jouent à la marelle.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06A327E-ED7F-560B-4884-76B7197A1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833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Dans la cour de récréation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les fillettes jouent à la marelle.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4403C060-8BE6-4FBE-A7DD-419FA7A29EC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85" t="11544" r="34297" b="13111"/>
          <a:stretch/>
        </p:blipFill>
        <p:spPr>
          <a:xfrm>
            <a:off x="2873608" y="3564813"/>
            <a:ext cx="916375" cy="88402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E3E452C-B10B-F2FD-8148-ECAF178717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550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421" y="19326"/>
            <a:ext cx="9423400" cy="1325563"/>
          </a:xfrm>
        </p:spPr>
        <p:txBody>
          <a:bodyPr>
            <a:normAutofit/>
          </a:bodyPr>
          <a:lstStyle/>
          <a:p>
            <a:r>
              <a:rPr lang="fr-FR" sz="4000" b="1" dirty="0"/>
              <a:t>Quelle est la fonction du groupe souligné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 sœur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aime les glaces à la pistache.</a:t>
            </a:r>
          </a:p>
          <a:p>
            <a:pPr marL="0" indent="0">
              <a:buNone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3763E4D-DE79-6A25-E9D5-2481D87906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77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 sœur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aime les glaces à la pistache.</a:t>
            </a:r>
          </a:p>
          <a:p>
            <a:pPr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1E8DE7B1-E2A8-4D2F-8369-ACAB618A3A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80" t="11841" r="31280" b="6237"/>
          <a:stretch/>
        </p:blipFill>
        <p:spPr>
          <a:xfrm>
            <a:off x="1212967" y="3527403"/>
            <a:ext cx="1049306" cy="95884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BF7FDF8-E949-1A14-5607-5CD5FB3DC4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435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421" y="19326"/>
            <a:ext cx="9423400" cy="1325563"/>
          </a:xfrm>
        </p:spPr>
        <p:txBody>
          <a:bodyPr>
            <a:normAutofit/>
          </a:bodyPr>
          <a:lstStyle/>
          <a:p>
            <a:r>
              <a:rPr lang="fr-FR" sz="4000" b="1" dirty="0"/>
              <a:t>Quelle est la fonction du groupe souligné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L’autre jour, je me suis disputé </a:t>
            </a: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avec mon meilleur ami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A01B041-D473-214C-0091-10AF404F08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968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L’autre jour, je me suis disputé </a:t>
            </a: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avec mon meilleur ami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8007720-6A30-4272-966A-43D48745D41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85" t="11544" r="34297" b="13111"/>
          <a:stretch/>
        </p:blipFill>
        <p:spPr>
          <a:xfrm>
            <a:off x="8305800" y="3429000"/>
            <a:ext cx="997368" cy="96216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BCDF42A-D449-66E8-8E68-5D56FE94E0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1542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156</Words>
  <Application>Microsoft Office PowerPoint</Application>
  <PresentationFormat>Grand écran</PresentationFormat>
  <Paragraphs>46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1</vt:lpstr>
      <vt:lpstr>Quelle est la fonction du groupe souligné ? </vt:lpstr>
      <vt:lpstr>Correction</vt:lpstr>
      <vt:lpstr>Quelle est la fonction du groupe souligné ? </vt:lpstr>
      <vt:lpstr>Correction</vt:lpstr>
      <vt:lpstr>Quelle est la fonction du groupe souligné ? </vt:lpstr>
      <vt:lpstr>Correction</vt:lpstr>
      <vt:lpstr>Quelle est la fonction du groupe souligné ?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28</cp:revision>
  <dcterms:created xsi:type="dcterms:W3CDTF">2021-07-17T07:25:24Z</dcterms:created>
  <dcterms:modified xsi:type="dcterms:W3CDTF">2022-08-06T20:04:16Z</dcterms:modified>
</cp:coreProperties>
</file>